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3" r:id="rId2"/>
    <p:sldId id="263" r:id="rId3"/>
    <p:sldId id="276" r:id="rId4"/>
    <p:sldId id="285" r:id="rId5"/>
    <p:sldId id="292" r:id="rId6"/>
    <p:sldId id="264" r:id="rId7"/>
    <p:sldId id="288" r:id="rId8"/>
    <p:sldId id="289" r:id="rId9"/>
    <p:sldId id="277" r:id="rId10"/>
    <p:sldId id="278" r:id="rId11"/>
    <p:sldId id="291" r:id="rId12"/>
    <p:sldId id="279" r:id="rId13"/>
    <p:sldId id="290" r:id="rId14"/>
    <p:sldId id="270" r:id="rId15"/>
    <p:sldId id="266" r:id="rId16"/>
    <p:sldId id="267" r:id="rId17"/>
    <p:sldId id="268" r:id="rId18"/>
    <p:sldId id="271" r:id="rId19"/>
    <p:sldId id="269" r:id="rId20"/>
    <p:sldId id="287" r:id="rId21"/>
    <p:sldId id="272" r:id="rId22"/>
    <p:sldId id="282" r:id="rId23"/>
    <p:sldId id="281" r:id="rId24"/>
    <p:sldId id="273" r:id="rId25"/>
    <p:sldId id="274" r:id="rId26"/>
    <p:sldId id="280" r:id="rId27"/>
    <p:sldId id="275" r:id="rId2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DA39190-529A-4C53-8CE5-77AFD00E0E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35663F1-6917-4628-8AE4-F4D40CECF3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2/7/2017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e/e9/Chekhov_1898_by_Osip_Braz.jpg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f/Chekhov_Birthhouse.jpg" TargetMode="External"/><Relationship Id="rId2" Type="http://schemas.openxmlformats.org/officeDocument/2006/relationships/hyperlink" Target="http://ru.wikipedia.org/wiki/%D0%A3%D0%BB%D0%B8%D1%86%D0%B0_%D0%A7%D0%B5%D1%85%D0%BE%D0%B2%D0%B0_(%D0%A2%D0%B0%D0%B3%D0%B0%D0%BD%D1%80%D0%BE%D0%B3)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ru.wikipedia.org/wiki/%D0%A2%D0%B0%D0%B3%D0%B0%D0%BD%D1%80%D0%BE%D0%B3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1%D0%B5%D0%B7%D0%BE%D1%82%D1%86%D0%BE%D0%B2%D1%89%D0%B8%D0%BD%D0%B0_(%D0%BF%D1%8C%D0%B5%D1%81%D0%B0)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-chekhov.com/ru/images/foto/chehov_36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my-chekhov.com/ru/images/foto/chehov_2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hyperlink" Target="http://www.geophoto.ru/?action=show&amp;id=2534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4.jpeg"/><Relationship Id="rId2" Type="http://schemas.openxmlformats.org/officeDocument/2006/relationships/hyperlink" Target="http://www.my-chekhov.com/ru/images/foto/chehov_07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y-chekhov.com/ru/images/foto/chehov_44.jpg" TargetMode="External"/><Relationship Id="rId5" Type="http://schemas.openxmlformats.org/officeDocument/2006/relationships/image" Target="../media/image33.jpeg"/><Relationship Id="rId4" Type="http://schemas.openxmlformats.org/officeDocument/2006/relationships/hyperlink" Target="http://www.my-chekhov.com/ru/images/foto/chehov_22.jp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/index.php?title=%D0%94%D1%83%D1%8D%D0%BB%D1%8C_(%D1%80%D0%B0%D1%81%D1%81%D0%BA%D0%B0%D0%B7)&amp;action=edit&amp;redlink=1" TargetMode="External"/><Relationship Id="rId13" Type="http://schemas.openxmlformats.org/officeDocument/2006/relationships/hyperlink" Target="http://ru.wikipedia.org/wiki/%D0%A7%D0%B5%D0%BB%D0%BE%D0%B2%D0%B5%D0%BA_%D0%B2_%D1%84%D1%83%D1%82%D0%BB%D1%8F%D1%80%D0%B5_(%D0%BF%D0%BE%D0%B2%D0%B5%D1%81%D1%82%D1%8C)" TargetMode="External"/><Relationship Id="rId18" Type="http://schemas.openxmlformats.org/officeDocument/2006/relationships/hyperlink" Target="http://ru.wikipedia.org/wiki/%D0%98%D0%B2%D0%B0%D0%BD%D0%BE%D0%B2_(%D0%BF%D1%8C%D0%B5%D1%81%D0%B0)" TargetMode="External"/><Relationship Id="rId3" Type="http://schemas.openxmlformats.org/officeDocument/2006/relationships/hyperlink" Target="http://ru.wikipedia.org/wiki/1901" TargetMode="External"/><Relationship Id="rId21" Type="http://schemas.openxmlformats.org/officeDocument/2006/relationships/hyperlink" Target="http://ru.wikipedia.org/wiki/%D0%A2%D1%80%D0%B8_%D1%81%D0%B5%D1%81%D1%82%D1%80%D1%8B" TargetMode="External"/><Relationship Id="rId7" Type="http://schemas.openxmlformats.org/officeDocument/2006/relationships/hyperlink" Target="http://ru.wikipedia.org/w/index.php?title=%D0%A1%D0%BA%D1%83%D1%87%D0%BD%D0%B0%D1%8F_%D0%B8%D1%81%D1%82%D0%BE%D1%80%D0%B8%D1%8F_(%D0%BF%D0%BE%D0%B2%D0%B5%D1%81%D1%82%D1%8C)&amp;action=edit&amp;redlink=1" TargetMode="External"/><Relationship Id="rId12" Type="http://schemas.openxmlformats.org/officeDocument/2006/relationships/hyperlink" Target="http://ru.wikipedia.org/wiki/1897" TargetMode="External"/><Relationship Id="rId17" Type="http://schemas.openxmlformats.org/officeDocument/2006/relationships/hyperlink" Target="http://ru.wikipedia.org/wiki/%D0%94%D1%80%D0%B0%D0%BC%D0%B0_%D0%BD%D0%B0_%D0%BE%D1%85%D0%BE%D1%82%D0%B5" TargetMode="External"/><Relationship Id="rId25" Type="http://schemas.openxmlformats.org/officeDocument/2006/relationships/hyperlink" Target="http://ru.wikipedia.org/wiki/%D0%90%D0%BD%D0%B4%D1%80%D0%B5%D0%B5%D0%B2%D0%B0,_%D0%9C%D0%B0%D1%80%D0%B8%D1%8F_%D0%A4%D1%91%D0%B4%D0%BE%D1%80%D0%BE%D0%B2%D0%BD%D0%B0" TargetMode="External"/><Relationship Id="rId2" Type="http://schemas.openxmlformats.org/officeDocument/2006/relationships/hyperlink" Target="http://ru.wikipedia.org/wiki/%D0%A2%D1%80%D0%B8_%D1%81%D0%B5%D1%81%D1%82%D1%80%D1%8B_(%D0%BF%D1%8C%D0%B5%D1%81%D0%B0)" TargetMode="External"/><Relationship Id="rId16" Type="http://schemas.openxmlformats.org/officeDocument/2006/relationships/hyperlink" Target="http://ru.wikipedia.org/w/index.php?title=%D0%94%D0%B5%D1%82%D0%B2%D0%BE%D1%80%D0%B0&amp;action=edit&amp;redlink=1" TargetMode="External"/><Relationship Id="rId20" Type="http://schemas.openxmlformats.org/officeDocument/2006/relationships/hyperlink" Target="http://ru.wikipedia.org/wiki/%D0%94%D1%8F%D0%B4%D1%8F_%D0%92%D0%B0%D0%BD%D1%8F_(%D0%BF%D1%8C%D0%B5%D1%81%D0%B0)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\\ru.wikisource.org\wiki\ru:%25D0%25A1%25D1%2582%25D0%25B5%25D0%25BF%25D1%258C_(%25D0%25A7%25D0%25B5%25D1%2585%25D0%25BE%25D0%25B2)" TargetMode="External"/><Relationship Id="rId11" Type="http://schemas.openxmlformats.org/officeDocument/2006/relationships/hyperlink" Target="http://ru.wikipedia.org/w/index.php?title=%D0%9C%D1%83%D0%B6%D0%B8%D0%BA%D0%B8_(%D0%BF%D1%80%D0%BE%D0%B8%D0%B7%D0%B2%D0%B5%D0%B4%D0%B5%D0%BD%D0%B8%D0%B5_%D0%90._%D0%9F._%D0%A7%D0%B5%D1%85%D0%BE%D0%B2%D0%B0)&amp;action=edit&amp;redlink=1" TargetMode="External"/><Relationship Id="rId24" Type="http://schemas.openxmlformats.org/officeDocument/2006/relationships/hyperlink" Target="http://ru.wikipedia.org/wiki/%D0%9A%D0%BD%D0%B8%D0%BF%D0%BF%D0%B5%D1%80-%D0%A7%D0%B5%D1%85%D0%BE%D0%B2%D0%B0,_%D0%9E%D0%BB%D1%8C%D0%B3%D0%B0_%D0%9B%D0%B5%D0%BE%D0%BD%D0%B0%D1%80%D0%B4%D0%BE%D0%B2%D0%BD%D0%B0" TargetMode="External"/><Relationship Id="rId5" Type="http://schemas.openxmlformats.org/officeDocument/2006/relationships/image" Target="../media/image35.jpeg"/><Relationship Id="rId15" Type="http://schemas.openxmlformats.org/officeDocument/2006/relationships/hyperlink" Target="http://ru.wikipedia.org/wiki/%D0%92_%D0%BE%D0%B2%D1%80%D0%B0%D0%B3%D0%B5" TargetMode="External"/><Relationship Id="rId23" Type="http://schemas.openxmlformats.org/officeDocument/2006/relationships/hyperlink" Target="http://ru.wikipedia.org/wiki/%D0%A1%D0%B0%D0%B2%D0%B8%D1%86%D0%BA%D0%B0%D1%8F,_%D0%9C%D0%B0%D1%80%D0%B3%D0%B0%D1%80%D0%B8%D1%82%D0%B0_%D0%93%D0%B5%D0%BE%D1%80%D0%B3%D0%B8%D0%B5%D0%B2%D0%BD%D0%B0" TargetMode="External"/><Relationship Id="rId10" Type="http://schemas.openxmlformats.org/officeDocument/2006/relationships/hyperlink" Target="file:///\\ru.wikisource.org\wiki\ru:%25D0%25A0%25D0%25B0%25D1%2581%25D1%2581%25D0%25BA%25D0%25B0%25D0%25B7_%25D0%25BD%25D0%25B5%25D0%25B8%25D0%25B7%25D0%25B2%25D0%25B5%25D1%2581%25D1%2582%25D0%25BD%25D0%25BE%25D0%25B3%25D0%25BE_%25D1%2587%25D0%25B5%25D0%25BB%25D0%25BE%25D0%25B2%25D0%25B5%25D0%25BA%25D0%25B0_(%25D0%25A7%25D0%25B5%25D1%2585%25D0%25BE%25D0%25B2)" TargetMode="External"/><Relationship Id="rId19" Type="http://schemas.openxmlformats.org/officeDocument/2006/relationships/hyperlink" Target="http://ru.wikipedia.org/wiki/%D0%A7%D0%B0%D0%B9%D0%BA%D0%B0_(%D0%BF%D1%8C%D0%B5%D1%81%D0%B0)" TargetMode="External"/><Relationship Id="rId4" Type="http://schemas.openxmlformats.org/officeDocument/2006/relationships/hyperlink" Target="http://upload.wikimedia.org/wikipedia/commons/f/f3/Three_sisters_Chekhov.jpg" TargetMode="External"/><Relationship Id="rId9" Type="http://schemas.openxmlformats.org/officeDocument/2006/relationships/hyperlink" Target="http://ru.wikipedia.org/wiki/%D0%9F%D0%B0%D0%BB%D0%B0%D1%82%D0%B0_%E2%84%96_6_(%D0%BF%D0%BE%D0%B2%D0%B5%D1%81%D1%82%D1%8C)" TargetMode="External"/><Relationship Id="rId14" Type="http://schemas.openxmlformats.org/officeDocument/2006/relationships/hyperlink" Target="http://ru.wikipedia.org/wiki/1898" TargetMode="External"/><Relationship Id="rId22" Type="http://schemas.openxmlformats.org/officeDocument/2006/relationships/hyperlink" Target="http://ru.wikipedia.org/wiki/%D0%92%D0%B8%D1%88%D0%BD%D1%91%D0%B2%D1%8B%D0%B9_%D1%81%D0%B0%D0%B4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8.jpeg"/><Relationship Id="rId2" Type="http://schemas.openxmlformats.org/officeDocument/2006/relationships/hyperlink" Target="http://www.my-chekhov.com/ru/images/foto/chehov_0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y-chekhov.com/ru/images/foto/chehov_06.jpg" TargetMode="External"/><Relationship Id="rId5" Type="http://schemas.openxmlformats.org/officeDocument/2006/relationships/image" Target="../media/image37.jpeg"/><Relationship Id="rId4" Type="http://schemas.openxmlformats.org/officeDocument/2006/relationships/hyperlink" Target="http://www.my-chekhov.com/ru/images/foto/chehov_37.jp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b/be/Chehov_Taganrog_Morozova_2011.jpg" TargetMode="External"/><Relationship Id="rId3" Type="http://schemas.openxmlformats.org/officeDocument/2006/relationships/hyperlink" Target="http://ru.wikipedia.org/w/index.php?title=%D0%A8%D0%BB%D0%B5%D0%B9%D1%84%D0%B5%D1%80,_%D0%9D%D0%B8%D0%BA%D0%BE%D0%BB%D0%B0%D0%B9_%D0%93%D0%B5%D0%BE%D1%80%D0%B3%D0%B8%D0%B5%D0%B2%D0%B8%D1%87&amp;action=edit&amp;redlink=1" TargetMode="External"/><Relationship Id="rId7" Type="http://schemas.openxmlformats.org/officeDocument/2006/relationships/hyperlink" Target="http://ru.wikipedia.org/wiki/%D0%9C%D0%BE%D1%80%D0%BE%D0%B7%D0%BE%D0%B2%D0%B0,_%D0%92%D0%B5%D1%80%D0%B0_%D0%93%D0%B5%D0%BE%D1%80%D0%B3%D0%B8%D0%B5%D0%B2%D0%BD%D0%B0" TargetMode="External"/><Relationship Id="rId2" Type="http://schemas.openxmlformats.org/officeDocument/2006/relationships/hyperlink" Target="http://ru.wikipedia.org/wiki/%D0%91%D0%B0%D0%B4%D0%B5%D0%BD%D0%B2%D0%B5%D0%B9%D0%BB%D0%B5%D1%80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u.wikipedia.org/wiki/1935_%D0%B3%D0%BE%D0%B4" TargetMode="External"/><Relationship Id="rId5" Type="http://schemas.openxmlformats.org/officeDocument/2006/relationships/image" Target="../media/image40.jpeg"/><Relationship Id="rId4" Type="http://schemas.openxmlformats.org/officeDocument/2006/relationships/hyperlink" Target="http://upload.wikimedia.org/wikipedia/commons/2/23/BW42_Tschechoff_Denkmal.jpg" TargetMode="External"/><Relationship Id="rId9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//commons.wikimedia.org/wiki/File:RR5117-0044R.png?uselang=ru" TargetMode="External"/><Relationship Id="rId13" Type="http://schemas.openxmlformats.org/officeDocument/2006/relationships/image" Target="../media/image47.png"/><Relationship Id="rId3" Type="http://schemas.openxmlformats.org/officeDocument/2006/relationships/hyperlink" Target="http://ru.wikipedia.org/wiki/28_%D0%B4%D0%B5%D0%BA%D0%B0%D0%B1%D1%80%D1%8F" TargetMode="External"/><Relationship Id="rId7" Type="http://schemas.openxmlformats.org/officeDocument/2006/relationships/image" Target="../media/image44.png"/><Relationship Id="rId12" Type="http://schemas.openxmlformats.org/officeDocument/2006/relationships/hyperlink" Target="//commons.wikimedia.org/wiki/File:RR5219-0016R.png?uselang=ru" TargetMode="External"/><Relationship Id="rId2" Type="http://schemas.openxmlformats.org/officeDocument/2006/relationships/hyperlink" Target="http://ru.wikipedia.org/wiki/%D0%91%D0%B0%D0%BD%D0%BA_%D0%A0%D0%BE%D1%81%D1%81%D0%B8%D0%B8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//commons.wikimedia.org/wiki/File:RR5111-0191R.png?uselang=ru" TargetMode="External"/><Relationship Id="rId11" Type="http://schemas.openxmlformats.org/officeDocument/2006/relationships/image" Target="../media/image46.png"/><Relationship Id="rId5" Type="http://schemas.openxmlformats.org/officeDocument/2006/relationships/hyperlink" Target="http://ru.wikipedia.org/wiki/%D0%9A%D0%B0%D1%82%D0%B0%D0%BB%D0%BE%D0%B3_%D0%BF%D0%B0%D0%BC%D1%8F%D1%82%D0%BD%D1%8B%D1%85_%D0%BC%D0%BE%D0%BD%D0%B5%D1%82_%D0%A0%D0%BE%D1%81%D1%81%D0%B8%D0%B8/2009" TargetMode="External"/><Relationship Id="rId10" Type="http://schemas.openxmlformats.org/officeDocument/2006/relationships/hyperlink" Target="//commons.wikimedia.org/wiki/File:RR5216-0071R.png?uselang=ru" TargetMode="External"/><Relationship Id="rId4" Type="http://schemas.openxmlformats.org/officeDocument/2006/relationships/hyperlink" Target="http://ru.wikipedia.org/wiki/2009_%D0%B3%D0%BE%D0%B4" TargetMode="External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0%D0%BE%D1%81%D1%81%D0%B8%D1%8F" TargetMode="External"/><Relationship Id="rId13" Type="http://schemas.openxmlformats.org/officeDocument/2006/relationships/hyperlink" Target="http://ru.wikipedia.org/wiki/2004_%D0%B3%D0%BE%D0%B4" TargetMode="External"/><Relationship Id="rId3" Type="http://schemas.openxmlformats.org/officeDocument/2006/relationships/hyperlink" Target="http://ru.wikipedia.org/wiki/%D0%9F%D0%BE%D1%87%D1%82%D0%BE%D0%B2%D0%B0%D1%8F_%D0%BC%D0%B0%D1%80%D0%BA%D0%B0" TargetMode="External"/><Relationship Id="rId7" Type="http://schemas.openxmlformats.org/officeDocument/2006/relationships/hyperlink" Target="http://ru.wikipedia.org/wiki/%D0%9F%D0%BE%D1%87%D1%82%D0%BE%D0%B2%D1%8B%D0%B9_%D0%B1%D0%BB%D0%BE%D0%BA" TargetMode="External"/><Relationship Id="rId12" Type="http://schemas.openxmlformats.org/officeDocument/2006/relationships/hyperlink" Target="http://ru.wikipedia.org/wiki/%D0%9F%D0%BE%D1%87%D1%82%D0%BE%D0%B2%D1%8B%D0%B9_%D0%BA%D0%BE%D0%BD%D0%B2%D0%B5%D1%80%D1%82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11" Type="http://schemas.openxmlformats.org/officeDocument/2006/relationships/image" Target="../media/image51.jpeg"/><Relationship Id="rId5" Type="http://schemas.openxmlformats.org/officeDocument/2006/relationships/hyperlink" Target="http://ru.wikipedia.org/wiki/1940_%D0%B3%D0%BE%D0%B4" TargetMode="External"/><Relationship Id="rId10" Type="http://schemas.openxmlformats.org/officeDocument/2006/relationships/hyperlink" Target="http://ru.wikipedia.org/wiki/2010_%D0%B3%D0%BE%D0%B4" TargetMode="External"/><Relationship Id="rId4" Type="http://schemas.openxmlformats.org/officeDocument/2006/relationships/hyperlink" Target="http://ru.wikipedia.org/wiki/%D0%A1%D0%A1%D0%A1%D0%A0" TargetMode="External"/><Relationship Id="rId9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hovodstvo.ru/" TargetMode="External"/><Relationship Id="rId2" Type="http://schemas.openxmlformats.org/officeDocument/2006/relationships/hyperlink" Target="http://antonchehov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ru.wikisource.org/wiki/%D0%90%D0%BD%D1%82%D0%BE%D0%BD_%D0%9F%D0%B0%D0%B2%D0%BB%D0%BE%D0%B2%D0%B8%D1%87_%D0%A7%D0%B5%D1%85%D0%BE%D0%B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Личность и судьба Чехова А.П.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3" descr="File:Chekhov 1898 by Osip Braz.jpg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1" y="1371601"/>
            <a:ext cx="3392324" cy="4743450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45153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человеке всё должно быть прекрасно….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 П. Чехов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Правда и красота... всегда составляли главное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человеческой жизни и вообще на земле.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 П. Чехов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29000" cy="868362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Детство</a:t>
            </a:r>
            <a:endParaRPr lang="ru-RU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29 января 1860 года в небольшом домике на Полицейской улице</a:t>
            </a:r>
            <a:r>
              <a:rPr lang="ru-RU" sz="20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(ныне —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  <a:hlinkClick r:id="rId2" action="ppaction://hlinkfile" tooltip="Улица Чехова (Таганрог)"/>
              </a:rPr>
              <a:t>Чехова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в семье Павла Егоровича Чехова родился третий ребёнок — Антон. Раннее детство Антона протекало в бесконечных церковных праздниках, именинах. В будние дни после школы братья сторожили лавку отца, а в 5 утра каждый день вставали петь в церковном хоре. Как говорил сам Чехов: «В детстве у меня не было детства».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File:Chekhov Birthhouse.jpg">
            <a:hlinkClick r:id="rId3"/>
          </p:cNvPr>
          <p:cNvPicPr>
            <a:picLocks noGrp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572000" y="609600"/>
            <a:ext cx="4114800" cy="490763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716016" y="5805264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Отчий дом писателя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  <a:hlinkClick r:id="rId5" action="ppaction://hlinkfile" tooltip="Таганрог"/>
              </a:rPr>
              <a:t>Таганроге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i-main-pic" descr="Картинка 226 из 1088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0" y="1524000"/>
            <a:ext cx="4534740" cy="5105400"/>
          </a:xfr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1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Павел Егорович Чехов    и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Евгения Яковлевна Чехова, родители А.П. Чехова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3 Отец Павел Егорович Чех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25343">
            <a:off x="6937250" y="4064340"/>
            <a:ext cx="1758950" cy="2160588"/>
          </a:xfrm>
          <a:prstGeom prst="rect">
            <a:avLst/>
          </a:prstGeom>
          <a:noFill/>
        </p:spPr>
      </p:pic>
      <p:pic>
        <p:nvPicPr>
          <p:cNvPr id="7" name="Picture 5" descr="4 Мать Евгения Яковлевна Чехо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26733">
            <a:off x="287959" y="4112644"/>
            <a:ext cx="1814512" cy="216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Семья Чеховых. Таганрог, 1874 г. Сидят с лева направо: брат писателя Михаил, сестра Мария, Отец Павел Егорович, мать Евгения Яковлевна, жена дяди Митрофана  Егоровича Людмила Павловна, их сын Георгий. Стоят: брат писателя Иван, Антон Павлович, старшие братья Николай и Александр, дядя Митрофан Егоро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319" y="228600"/>
            <a:ext cx="7319350" cy="4942939"/>
          </a:xfrm>
          <a:prstGeom prst="rect">
            <a:avLst/>
          </a:prstGeom>
          <a:noFill/>
          <a:ln w="34925">
            <a:solidFill>
              <a:srgbClr val="009900"/>
            </a:solidFill>
            <a:miter lim="800000"/>
            <a:headEnd/>
            <a:tailEnd/>
          </a:ln>
        </p:spPr>
      </p:pic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228600" y="5137989"/>
            <a:ext cx="86106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>
              <a:defRPr/>
            </a:pPr>
            <a:r>
              <a:rPr lang="ru-RU" sz="1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hardFashion BT" pitchFamily="82" charset="0"/>
              </a:rPr>
              <a:t>                              </a:t>
            </a:r>
            <a:r>
              <a:rPr lang="ru-RU" sz="1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hardFashion BT" pitchFamily="82" charset="0"/>
              </a:rPr>
              <a:t>                             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Чеховых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Таганрог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1874 г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Сидят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слева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направо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брат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писателя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Михаил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сестра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Мария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тец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Павел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Егорович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мать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Евгения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Яковлевна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жена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дяди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Митрофана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Егоровича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Людмила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Павловна,их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сын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Георгий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Стоят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брат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писателя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Иван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Антон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Павлович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старшие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братья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Николай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Александр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дядя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Митрофан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Егорович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5410200"/>
            <a:ext cx="8069262" cy="104298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 smtClean="0">
                <a:effectLst/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таганрогской гимназии учились все братья Чеховы. Антон Павлович провел в гимназии 11 лет – с 1868 по 1879 гг.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048000" cy="41433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Гимназия</a:t>
            </a:r>
            <a:endParaRPr lang="ru-RU" sz="3200" b="1" dirty="0"/>
          </a:p>
        </p:txBody>
      </p:sp>
      <p:pic>
        <p:nvPicPr>
          <p:cNvPr id="23557" name="Picture 5" descr="26 Гимназ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457200"/>
            <a:ext cx="4740453" cy="3200399"/>
          </a:xfrm>
          <a:prstGeom prst="rect">
            <a:avLst/>
          </a:prstGeom>
          <a:noFill/>
        </p:spPr>
      </p:pic>
      <p:pic>
        <p:nvPicPr>
          <p:cNvPr id="23558" name="Picture 6" descr="19 Таганрогская гимназ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5134723" cy="3382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3600" dirty="0" smtClean="0"/>
              <a:t>               </a:t>
            </a:r>
            <a:r>
              <a:rPr lang="ru-RU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Чехов-гимназист</a:t>
            </a:r>
            <a:br>
              <a:rPr lang="ru-RU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9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А. П. Чехов - гимназист (1875)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4267199" cy="5486400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114800" cy="56388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Чехов-гимназист издавал юмористические журналы, придумывал подписи к рисункам, писал юмористические рассказы, сценки. Первая драма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  <a:hlinkClick r:id="rId3" action="ppaction://hlinkfile" tooltip="Безотцовщина (пьеса)"/>
              </a:rPr>
              <a:t>Безотцовщина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была написана 18-летним Чеховым в период учёбы в гимназии. Гимназический период Чехова был важным периодом созревания и формирования его личности, развития её духовных основ. Гимназические годы дали Чехову огромный материал для писательской работы.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250825" y="4437063"/>
            <a:ext cx="8229600" cy="187166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На Садово-Кудринской улице Москвы расположен двухэтажный каменный флигель, построенный в 1874 году.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В августе 1886 года в этом доме поселился молодой врач и писатель Антон Павлович Чехов.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«Живу в Кудрине, против 4-й гимназии, в доме Корнеева, похожем на комод. Цвет у дома либеральный, т.е. красный», — писал Антон Павлович одному из друзей.</a:t>
            </a:r>
          </a:p>
        </p:txBody>
      </p:sp>
      <p:pic>
        <p:nvPicPr>
          <p:cNvPr id="8204" name="Picture 12" descr="чех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594073"/>
            <a:ext cx="4116388" cy="3388965"/>
          </a:xfrm>
          <a:prstGeom prst="rect">
            <a:avLst/>
          </a:prstGeom>
          <a:noFill/>
        </p:spPr>
      </p:pic>
      <p:pic>
        <p:nvPicPr>
          <p:cNvPr id="6" name="i-main-pic" descr="Картинка 9 из 1088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380999"/>
            <a:ext cx="2971800" cy="407246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AutoShape 6"/>
          <p:cNvSpPr>
            <a:spLocks noGrp="1" noChangeAspect="1" noChangeArrowheads="1"/>
          </p:cNvSpPr>
          <p:nvPr>
            <p:ph type="body" sz="half" idx="2"/>
          </p:nvPr>
        </p:nvSpPr>
        <p:spPr>
          <a:xfrm>
            <a:off x="457201" y="4572000"/>
            <a:ext cx="6113175" cy="20574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Довольно скоро сотрудник юмористических журналов Антоша </a:t>
            </a:r>
            <a:r>
              <a:rPr lang="ru-RU" sz="1800" b="1" dirty="0" err="1">
                <a:effectLst/>
                <a:latin typeface="Times New Roman" pitchFamily="18" charset="0"/>
                <a:cs typeface="Times New Roman" pitchFamily="18" charset="0"/>
              </a:rPr>
              <a:t>Чехонте</a:t>
            </a: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 становится известным писателем.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Талант А.П. Чехова уже тогда был замечен многими видными деятелями культуры России. Его сборнику рассказов «В сумерках» Академия наук присудила высшую литературную награду — Пушкинскую премию.</a:t>
            </a:r>
          </a:p>
        </p:txBody>
      </p:sp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1" y="3237034"/>
            <a:ext cx="2332038" cy="333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2667000" cy="405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2286000" y="3429000"/>
            <a:ext cx="480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Портрет А.П. Чехова.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Худ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В. Серов</a:t>
            </a:r>
          </a:p>
        </p:txBody>
      </p:sp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260350"/>
            <a:ext cx="4889500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23" name="Rectangle 15"/>
          <p:cNvSpPr>
            <a:spLocks noGrp="1" noChangeArrowheads="1"/>
          </p:cNvSpPr>
          <p:nvPr>
            <p:ph type="title"/>
          </p:nvPr>
        </p:nvSpPr>
        <p:spPr>
          <a:xfrm>
            <a:off x="3429000" y="2708275"/>
            <a:ext cx="4953000" cy="647700"/>
          </a:xfrm>
          <a:noFill/>
          <a:ln/>
        </p:spPr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Собрание сочинений А.П. Чехова, СПБ, 1901 год.</a:t>
            </a:r>
            <a:b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-main-pic" descr="Картинка 122 из 1088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457200"/>
            <a:ext cx="4249737" cy="5905500"/>
          </a:xfr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257800" y="3124200"/>
            <a:ext cx="3657600" cy="2057400"/>
          </a:xfrm>
        </p:spPr>
        <p:txBody>
          <a:bodyPr/>
          <a:lstStyle/>
          <a:p>
            <a:pPr eaLnBrk="1" hangingPunct="1"/>
            <a:r>
              <a:rPr lang="ru-RU" sz="3600" b="1" dirty="0" smtClean="0"/>
              <a:t>Приезд на Сахалин         А.П. Чехова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i-main-pic" descr="Картинка 208 из 1088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5300" y="1125538"/>
            <a:ext cx="7800975" cy="4686300"/>
          </a:xfr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4868863"/>
            <a:ext cx="8229600" cy="1612900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 smtClean="0">
                <a:effectLst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оездка </a:t>
            </a: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Антона Павловича на Сахалин. За несколько месяцев пребывания на нём Чехов познакомился с многими людьми, узнал истории их жизни, причины ссылки и набрал богатый материал для своих заметок. Он провёл настоящую перепись населения Сахалина, собрав несколько тысяч карточек с заметками о жителях острова.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2295" name="Picture 7" descr="4 Фрагмент первого зал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404813"/>
            <a:ext cx="8424862" cy="3559175"/>
          </a:xfrm>
          <a:noFill/>
          <a:ln/>
        </p:spPr>
      </p:pic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292725" y="4006850"/>
            <a:ext cx="352901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Книга «Остров Сахалин», 1895 г.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468313" y="3933825"/>
            <a:ext cx="48244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музее литературная экспозиция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 сахалинскими материалами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 descr="Памятник Чехову. Мелихово. Музей - усадьба А.П. Чехов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213" y="685800"/>
            <a:ext cx="5348987" cy="5661026"/>
          </a:xfrm>
          <a:noFill/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274638"/>
            <a:ext cx="2819400" cy="1020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Мелихово</a:t>
            </a:r>
            <a:b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72200" y="1219200"/>
            <a:ext cx="2743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Мелихово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находится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около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бывшего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крупного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села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Лопасня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".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Сейчас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Чехов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названный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честь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писателя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в 1954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916238" y="3141663"/>
            <a:ext cx="3384550" cy="2159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Антон Павлович Чехов, 1893 г.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200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dirty="0"/>
              <a:t>                                                                                                                       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4437063"/>
            <a:ext cx="8431213" cy="222091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Антон Павлович приехал в Мелихово 4 марта 1892 года, и Чеховы сразу занялись обустройством имения. Был отделан дом, разбит огород, посажены новые деревья и кустарники. «Сколько деревьев я посадил! …Мелихово для нас стало неузнаваемо и кажется теперь необыкновенно уютным и красивым»,  – писал А.П.Чехов.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Возле дома росли два больших берлинских тополя. В пруд, расположенный с южной стороны дома, Чехов запустил мальков рыб. Этот «домашний пруд», или «аквариум», очень любили все домочадцы.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2" name="Picture 4" descr="5 Пруд аквариу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60350"/>
            <a:ext cx="4071720" cy="2178050"/>
          </a:xfrm>
          <a:prstGeom prst="rect">
            <a:avLst/>
          </a:prstGeom>
          <a:noFill/>
        </p:spPr>
      </p:pic>
      <p:pic>
        <p:nvPicPr>
          <p:cNvPr id="32773" name="Picture 5" descr="6 Берлинские топол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188913"/>
            <a:ext cx="2503487" cy="3822700"/>
          </a:xfrm>
          <a:prstGeom prst="rect">
            <a:avLst/>
          </a:prstGeom>
          <a:noFill/>
        </p:spPr>
      </p:pic>
      <p:pic>
        <p:nvPicPr>
          <p:cNvPr id="32774" name="Picture 6" descr="21 Чехов 1892 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260350"/>
            <a:ext cx="1916112" cy="2735263"/>
          </a:xfrm>
          <a:prstGeom prst="rect">
            <a:avLst/>
          </a:prstGeom>
          <a:noFill/>
        </p:spPr>
      </p:pic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250825" y="2743199"/>
            <a:ext cx="3559175" cy="38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Пруд «аквариум» 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4427538" y="3429000"/>
            <a:ext cx="33845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1200" b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200" b="1" dirty="0"/>
              <a:t>                                                                                                         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Берлинские тополи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5" name="Picture 5" descr="melihovo_1_h100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276600" y="76227"/>
            <a:ext cx="4953000" cy="369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33338" y="3716338"/>
            <a:ext cx="90725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dirty="0">
                <a:solidFill>
                  <a:srgbClr val="663300"/>
                </a:solidFill>
                <a:latin typeface="Arial Narrow" pitchFamily="34" charset="0"/>
              </a:rPr>
              <a:t>     </a:t>
            </a:r>
            <a:r>
              <a:rPr lang="ru-RU" sz="2400" b="1" dirty="0">
                <a:solidFill>
                  <a:srgbClr val="663300"/>
                </a:solidFill>
                <a:latin typeface="Arial Narrow" pitchFamily="34" charset="0"/>
              </a:rPr>
              <a:t>Чеховым в Мелихово написано более 40 произведений, среди них: </a:t>
            </a:r>
          </a:p>
          <a:p>
            <a:r>
              <a:rPr lang="ru-RU" sz="2400" b="1" dirty="0">
                <a:solidFill>
                  <a:srgbClr val="663300"/>
                </a:solidFill>
                <a:latin typeface="Arial Narrow" pitchFamily="34" charset="0"/>
              </a:rPr>
              <a:t>"Дом с мезонином", "Палата №6", "</a:t>
            </a:r>
            <a:r>
              <a:rPr lang="ru-RU" sz="2400" b="1" dirty="0" err="1">
                <a:solidFill>
                  <a:srgbClr val="663300"/>
                </a:solidFill>
                <a:latin typeface="Arial Narrow" pitchFamily="34" charset="0"/>
              </a:rPr>
              <a:t>Ионыч</a:t>
            </a:r>
            <a:r>
              <a:rPr lang="ru-RU" sz="2400" b="1" dirty="0">
                <a:solidFill>
                  <a:srgbClr val="663300"/>
                </a:solidFill>
                <a:latin typeface="Arial Narrow" pitchFamily="34" charset="0"/>
              </a:rPr>
              <a:t>", "Крыжовник", </a:t>
            </a:r>
          </a:p>
          <a:p>
            <a:r>
              <a:rPr lang="ru-RU" sz="2400" b="1" dirty="0">
                <a:solidFill>
                  <a:srgbClr val="663300"/>
                </a:solidFill>
                <a:latin typeface="Arial Narrow" pitchFamily="34" charset="0"/>
              </a:rPr>
              <a:t>"Человек в футляре" и др., </a:t>
            </a:r>
          </a:p>
          <a:p>
            <a:r>
              <a:rPr lang="ru-RU" sz="2400" b="1" dirty="0">
                <a:solidFill>
                  <a:srgbClr val="663300"/>
                </a:solidFill>
                <a:latin typeface="Arial Narrow" pitchFamily="34" charset="0"/>
              </a:rPr>
              <a:t>пьесы "Чайка", "Дядя Ваня", принесшие писателю мировую славу.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179388" y="5300663"/>
            <a:ext cx="8613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Мелихово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находится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около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бывшего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крупного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села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"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Лопасня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".</a:t>
            </a:r>
            <a:endParaRPr lang="ru-RU" sz="2400" b="1" dirty="0">
              <a:solidFill>
                <a:srgbClr val="663300"/>
              </a:solidFill>
              <a:latin typeface="Arial Narrow" pitchFamily="34" charset="0"/>
            </a:endParaRPr>
          </a:p>
          <a:p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Сейчас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это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город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Чехов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,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названный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в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честь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писателя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 в 1954 </a:t>
            </a:r>
            <a:r>
              <a:rPr lang="en-US" sz="2400" b="1" dirty="0" err="1">
                <a:solidFill>
                  <a:srgbClr val="663300"/>
                </a:solidFill>
                <a:latin typeface="Arial Narrow" pitchFamily="34" charset="0"/>
              </a:rPr>
              <a:t>году</a:t>
            </a:r>
            <a:r>
              <a:rPr lang="en-US" sz="2400" b="1" dirty="0">
                <a:solidFill>
                  <a:srgbClr val="663300"/>
                </a:solidFill>
                <a:latin typeface="Arial Narrow" pitchFamily="34" charset="0"/>
              </a:rPr>
              <a:t>. </a:t>
            </a:r>
          </a:p>
        </p:txBody>
      </p:sp>
      <p:pic>
        <p:nvPicPr>
          <p:cNvPr id="87049" name="Picture 9" descr="А. П. Чехов на террасе Мелиховского дома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18000"/>
          </a:blip>
          <a:srcRect/>
          <a:stretch>
            <a:fillRect/>
          </a:stretch>
        </p:blipFill>
        <p:spPr bwMode="auto">
          <a:xfrm rot="-282529">
            <a:off x="778712" y="54758"/>
            <a:ext cx="2020494" cy="295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0" name="Rectangle 10"/>
          <p:cNvSpPr>
            <a:spLocks noChangeArrowheads="1"/>
          </p:cNvSpPr>
          <p:nvPr/>
        </p:nvSpPr>
        <p:spPr bwMode="auto">
          <a:xfrm rot="-317953">
            <a:off x="16365" y="3023656"/>
            <a:ext cx="3378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hardFashion BT" pitchFamily="82" charset="0"/>
              </a:rPr>
              <a:t>А. П. Чехов на террасе </a:t>
            </a:r>
          </a:p>
          <a:p>
            <a:pPr>
              <a:defRPr/>
            </a:pPr>
            <a:r>
              <a:rPr lang="ru-RU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hardFashion BT" pitchFamily="82" charset="0"/>
              </a:rPr>
              <a:t>в Мелихово</a:t>
            </a:r>
            <a:r>
              <a:rPr lang="ru-RU" dirty="0"/>
              <a:t>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/>
      <p:bldP spid="87047" grpId="0"/>
      <p:bldP spid="870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22" name="Picture 10" descr="А.П. Чехов (1899 г.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04800"/>
            <a:ext cx="2514600" cy="302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4" name="Picture 12" descr="оивт 035"/>
          <p:cNvPicPr>
            <a:picLocks noChangeAspect="1" noChangeArrowheads="1"/>
          </p:cNvPicPr>
          <p:nvPr/>
        </p:nvPicPr>
        <p:blipFill>
          <a:blip r:embed="rId4" cstate="print"/>
          <a:srcRect l="9258" t="15509" r="7732" b="14482"/>
          <a:stretch>
            <a:fillRect/>
          </a:stretch>
        </p:blipFill>
        <p:spPr bwMode="auto">
          <a:xfrm>
            <a:off x="152401" y="1066800"/>
            <a:ext cx="31242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WordArt 4"/>
          <p:cNvSpPr>
            <a:spLocks noChangeArrowheads="1" noChangeShapeType="1" noTextEdit="1"/>
          </p:cNvSpPr>
          <p:nvPr/>
        </p:nvSpPr>
        <p:spPr bwMode="auto">
          <a:xfrm>
            <a:off x="3200400" y="304800"/>
            <a:ext cx="914400" cy="609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663300"/>
                </a:solidFill>
                <a:latin typeface="Arial"/>
                <a:cs typeface="Arial"/>
              </a:rPr>
              <a:t>1898</a:t>
            </a:r>
          </a:p>
        </p:txBody>
      </p:sp>
      <p:pic>
        <p:nvPicPr>
          <p:cNvPr id="13318" name="Picture 5" descr="goldstarbullet1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620713"/>
            <a:ext cx="48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228600" y="381000"/>
            <a:ext cx="73733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для Московского Художественного театра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7369175" y="2205038"/>
            <a:ext cx="1774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defRPr/>
            </a:pPr>
            <a:r>
              <a:rPr lang="ru-RU" sz="24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А.П. Чехов </a:t>
            </a:r>
          </a:p>
          <a:p>
            <a:pPr algn="l">
              <a:defRPr/>
            </a:pPr>
            <a:r>
              <a:rPr lang="ru-RU" sz="24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   (1899 г.)</a:t>
            </a:r>
            <a:r>
              <a:rPr lang="en-US" sz="24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 </a:t>
            </a:r>
          </a:p>
        </p:txBody>
      </p:sp>
      <p:sp>
        <p:nvSpPr>
          <p:cNvPr id="90125" name="Text Box 13"/>
          <p:cNvSpPr txBox="1">
            <a:spLocks noChangeArrowheads="1"/>
          </p:cNvSpPr>
          <p:nvPr/>
        </p:nvSpPr>
        <p:spPr bwMode="auto">
          <a:xfrm>
            <a:off x="3505200" y="1143000"/>
            <a:ext cx="2895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Знаменитая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чайка, облетевшая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весь мир,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занавесе МХТ.</a:t>
            </a:r>
          </a:p>
        </p:txBody>
      </p:sp>
      <p:pic>
        <p:nvPicPr>
          <p:cNvPr id="90126" name="Picture 14" descr="оивт 036"/>
          <p:cNvPicPr>
            <a:picLocks noChangeAspect="1" noChangeArrowheads="1"/>
          </p:cNvPicPr>
          <p:nvPr/>
        </p:nvPicPr>
        <p:blipFill>
          <a:blip r:embed="rId6" cstate="print"/>
          <a:srcRect l="4288" t="6047" r="7854" b="2519"/>
          <a:stretch>
            <a:fillRect/>
          </a:stretch>
        </p:blipFill>
        <p:spPr bwMode="auto">
          <a:xfrm>
            <a:off x="228600" y="2438400"/>
            <a:ext cx="6096000" cy="422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27" name="Text Box 15"/>
          <p:cNvSpPr txBox="1">
            <a:spLocks noChangeArrowheads="1"/>
          </p:cNvSpPr>
          <p:nvPr/>
        </p:nvSpPr>
        <p:spPr bwMode="auto">
          <a:xfrm rot="-429242">
            <a:off x="6416092" y="4038434"/>
            <a:ext cx="251400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Чехов, Станиславский,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Немирович-Данченко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 группа артистов МХТ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 1899г.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7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9" grpId="0"/>
      <p:bldP spid="90123" grpId="0"/>
      <p:bldP spid="90125" grpId="0"/>
      <p:bldP spid="901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4" descr="Спектакль МХТ по пьесе А.П.Чехова ТРИ СЕСТРЫ. К.С.Станиславский в роли Вершинина. Нач. 1900-х годо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498" y="1295400"/>
            <a:ext cx="213980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4352876"/>
            <a:ext cx="329160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Спектакль МХТ по </a:t>
            </a:r>
            <a:b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пьесе А.П.Чехова </a:t>
            </a:r>
            <a:b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"Три Сестры". </a:t>
            </a:r>
            <a:b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К.С.Станиславский в </a:t>
            </a:r>
            <a:b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роли Вершинина. </a:t>
            </a:r>
            <a:b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Начало 1900-х годов.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6019800" y="1219200"/>
            <a:ext cx="2743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Цикл чеховских пьес, посвященных современности, прекрасно передавал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атмосферу переломной эпохи русской жизни,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выражал трагическое, хотя и «растворенное»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повседневности,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мироощущение интеллигенции рубежа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веков, остро ощущающей стремительное крушение идеалов прошлого и не находящей себе места в настоящем и будущем.</a:t>
            </a:r>
          </a:p>
        </p:txBody>
      </p:sp>
      <p:pic>
        <p:nvPicPr>
          <p:cNvPr id="14342" name="Picture 10" descr="goldstarbullet1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765175"/>
            <a:ext cx="4841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1258888" y="765175"/>
            <a:ext cx="48224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Премьера «Чайки» на сцене МХТ </a:t>
            </a:r>
          </a:p>
        </p:txBody>
      </p:sp>
      <p:sp>
        <p:nvSpPr>
          <p:cNvPr id="14344" name="WordArt 12"/>
          <p:cNvSpPr>
            <a:spLocks noChangeArrowheads="1" noChangeShapeType="1" noTextEdit="1"/>
          </p:cNvSpPr>
          <p:nvPr/>
        </p:nvSpPr>
        <p:spPr bwMode="auto">
          <a:xfrm>
            <a:off x="323850" y="333375"/>
            <a:ext cx="3476625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17 декабря 1898</a:t>
            </a:r>
          </a:p>
        </p:txBody>
      </p:sp>
      <p:pic>
        <p:nvPicPr>
          <p:cNvPr id="91149" name="Picture 13" descr="Мелихово. Дом-музей А.П.Чехова. Флигель.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1143000"/>
            <a:ext cx="3076154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2700338" y="3213100"/>
            <a:ext cx="2882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Дом-музей А.П.Чехова. </a:t>
            </a:r>
          </a:p>
          <a:p>
            <a:pPr>
              <a:defRPr/>
            </a:pPr>
            <a:r>
              <a:rPr lang="ru-RU" sz="20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Флигель.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/>
      <p:bldP spid="91145" grpId="0"/>
      <p:bldP spid="91147" grpId="0"/>
      <p:bldP spid="911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00" name="Picture 12" descr="А.П. Чехов и О.Л. Книппер (1901 г.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</a:blip>
          <a:srcRect/>
          <a:stretch>
            <a:fillRect/>
          </a:stretch>
        </p:blipFill>
        <p:spPr bwMode="auto">
          <a:xfrm rot="-952424">
            <a:off x="502498" y="2414527"/>
            <a:ext cx="3368790" cy="46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01" name="Picture 13" descr="А.П. Чехов (Ялта, 1900 г.)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1" y="228600"/>
            <a:ext cx="2573932" cy="347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WordArt 4"/>
          <p:cNvSpPr>
            <a:spLocks noChangeArrowheads="1" noChangeShapeType="1" noTextEdit="1"/>
          </p:cNvSpPr>
          <p:nvPr/>
        </p:nvSpPr>
        <p:spPr bwMode="auto">
          <a:xfrm>
            <a:off x="152400" y="1066800"/>
            <a:ext cx="1066800" cy="685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1901</a:t>
            </a: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152401" y="1752600"/>
            <a:ext cx="55625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0000"/>
                </a:solidFill>
                <a:latin typeface="Arial Narrow" pitchFamily="34" charset="0"/>
              </a:rPr>
              <a:t>Пьеса «Три сестры»</a:t>
            </a:r>
          </a:p>
          <a:p>
            <a:r>
              <a:rPr lang="ru-RU" sz="2000" b="1" i="1" dirty="0">
                <a:solidFill>
                  <a:srgbClr val="000000"/>
                </a:solidFill>
                <a:latin typeface="Arial Narrow" pitchFamily="34" charset="0"/>
              </a:rPr>
              <a:t>Женитьба на актрисе Художественного театра </a:t>
            </a:r>
            <a:r>
              <a:rPr lang="ru-RU" sz="2000" b="1" i="1" dirty="0" err="1">
                <a:solidFill>
                  <a:srgbClr val="000000"/>
                </a:solidFill>
                <a:latin typeface="Arial Narrow" pitchFamily="34" charset="0"/>
              </a:rPr>
              <a:t>О.Л.Книппер</a:t>
            </a:r>
            <a:endParaRPr lang="ru-RU" sz="2000" b="1" i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89095" name="Picture 7" descr="А.П. Чехов с женой.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70234">
            <a:off x="4411023" y="2941734"/>
            <a:ext cx="4475931" cy="336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6" name="Rectangle 8"/>
          <p:cNvSpPr>
            <a:spLocks noChangeArrowheads="1"/>
          </p:cNvSpPr>
          <p:nvPr/>
        </p:nvSpPr>
        <p:spPr bwMode="auto">
          <a:xfrm rot="-453831">
            <a:off x="5672941" y="6049522"/>
            <a:ext cx="32828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>
              <a:defRPr/>
            </a:pPr>
            <a:r>
              <a:rPr lang="ru-RU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А.П. Чехов с женой.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 </a:t>
            </a:r>
          </a:p>
        </p:txBody>
      </p:sp>
      <p:sp>
        <p:nvSpPr>
          <p:cNvPr id="15370" name="WordArt 9"/>
          <p:cNvSpPr>
            <a:spLocks noChangeArrowheads="1" noChangeShapeType="1" noTextEdit="1"/>
          </p:cNvSpPr>
          <p:nvPr/>
        </p:nvSpPr>
        <p:spPr bwMode="auto">
          <a:xfrm>
            <a:off x="1371600" y="333375"/>
            <a:ext cx="1219200" cy="4286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1900</a:t>
            </a:r>
          </a:p>
        </p:txBody>
      </p:sp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2743200" y="152400"/>
            <a:ext cx="3733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Arial Narrow" pitchFamily="34" charset="0"/>
              </a:rPr>
              <a:t>Избрание А.П.Чехова почетным академиком</a:t>
            </a:r>
          </a:p>
          <a:p>
            <a:r>
              <a:rPr lang="ru-RU" sz="2400" b="1" i="1" dirty="0">
                <a:solidFill>
                  <a:srgbClr val="000000"/>
                </a:solidFill>
                <a:latin typeface="Arial Narrow" pitchFamily="34" charset="0"/>
              </a:rPr>
              <a:t>по разряду изящной словесности </a:t>
            </a:r>
          </a:p>
        </p:txBody>
      </p:sp>
      <p:sp>
        <p:nvSpPr>
          <p:cNvPr id="89102" name="Rectangle 14"/>
          <p:cNvSpPr>
            <a:spLocks noChangeArrowheads="1"/>
          </p:cNvSpPr>
          <p:nvPr/>
        </p:nvSpPr>
        <p:spPr bwMode="auto">
          <a:xfrm>
            <a:off x="7019925" y="1989138"/>
            <a:ext cx="2124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defRPr/>
            </a:pPr>
            <a:r>
              <a:rPr lang="ru-RU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А.П. Чехов </a:t>
            </a:r>
          </a:p>
          <a:p>
            <a:pPr algn="l">
              <a:defRPr/>
            </a:pPr>
            <a:r>
              <a:rPr lang="ru-RU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nhardFashion BT" pitchFamily="82" charset="0"/>
              </a:rPr>
              <a:t>(Ялта, 1900 г.)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8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/>
      <p:bldP spid="89096" grpId="0"/>
      <p:bldP spid="89099" grpId="0"/>
      <p:bldP spid="891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Обложка первого отдельного издания пьесы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file" tooltip="Три сестры (пьеса)"/>
              </a:rPr>
              <a:t>«Три </a:t>
            </a:r>
            <a:r>
              <a:rPr lang="ru-RU" sz="32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file" tooltip="Три сестры (пьеса)"/>
              </a:rPr>
              <a:t>сестры»</a:t>
            </a:r>
            <a:r>
              <a:rPr lang="ru-RU" sz="32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file" tooltip="1901"/>
              </a:rPr>
              <a:t>1901</a:t>
            </a:r>
            <a:r>
              <a:rPr lang="ru-RU" sz="32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b="1" i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File:Three sisters Chekhov.jpg">
            <a:hlinkClick r:id="rId4"/>
          </p:cNvPr>
          <p:cNvPicPr>
            <a:picLocks noGrp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5" y="1481138"/>
            <a:ext cx="3523156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ln>
            <a:solidFill>
              <a:srgbClr val="FFC000"/>
            </a:solidFill>
          </a:ln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 26 лет творчества Чехов создал около 900 различных произведений (коротких юмористических рассказов, серьёзных повестей, пьес), многие из которых стали классикой мировой литературы. Особенное внимание обратили на себя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6" action="ppaction://hlinkfile" tooltip="s:ru:Степь (Чехов)"/>
              </a:rPr>
              <a:t>Степь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7" action="ppaction://hlinkfile" tooltip="Скучная история (повесть) (страница отсутствует)"/>
              </a:rPr>
              <a:t>Скучная история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8" action="ppaction://hlinkfile" tooltip="Дуэль (рассказ) (страница отсутствует)"/>
              </a:rPr>
              <a:t>Дуэль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9" action="ppaction://hlinkfile" tooltip="Палата № 6 (повесть)"/>
              </a:rPr>
              <a:t>Палата № 6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0" action="ppaction://hlinkfile" tooltip="s:ru:Рассказ неизвестного человека (Чехов)"/>
              </a:rPr>
              <a:t>Рассказ неизвестного человека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1" action="ppaction://hlinkfile" tooltip="Мужики (произведение А. П. Чехова) (страница отсутствует)"/>
              </a:rPr>
              <a:t>Мужики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2" action="ppaction://hlinkfile" tooltip="1897"/>
              </a:rPr>
              <a:t>1897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),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3" action="ppaction://hlinkfile" tooltip="Человек в футляре (повесть)"/>
              </a:rPr>
              <a:t>Человек в футляре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4" action="ppaction://hlinkfile" tooltip="1898"/>
              </a:rPr>
              <a:t>1898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),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5" action="ppaction://hlinkfile" tooltip="В овраге"/>
              </a:rPr>
              <a:t>В овраге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6" action="ppaction://hlinkfile" tooltip="Детвора (страница отсутствует)"/>
              </a:rPr>
              <a:t>Детвора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7" action="ppaction://hlinkfile" tooltip="Драма на охоте"/>
              </a:rPr>
              <a:t>Драма на охоте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»; из пьес: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8" action="ppaction://hlinkfile" tooltip="Иванов (пьеса)"/>
              </a:rPr>
              <a:t>Иванов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19" action="ppaction://hlinkfile" tooltip="Чайка (пьеса)"/>
              </a:rPr>
              <a:t>Чайка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20" action="ppaction://hlinkfile" tooltip="Дядя Ваня (пьеса)"/>
              </a:rPr>
              <a:t>Дядя Ваня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21" action="ppaction://hlinkfile" tooltip="Три сестры"/>
              </a:rPr>
              <a:t>Три сестры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22" action="ppaction://hlinkfile" tooltip="Вишнёвый сад"/>
              </a:rPr>
              <a:t>Вишнёвый сад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6093296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hlinkClick r:id="rId23" action="ppaction://hlinkfile" tooltip="Савицкая, Маргарита Георгиевна"/>
              </a:rPr>
              <a:t>М. Г. Савицкая</a:t>
            </a:r>
            <a:r>
              <a:rPr lang="ru-RU" sz="1400" b="1" dirty="0" smtClean="0"/>
              <a:t> (Ольга), </a:t>
            </a:r>
            <a:r>
              <a:rPr lang="ru-RU" sz="1400" b="1" dirty="0" smtClean="0">
                <a:hlinkClick r:id="rId24" action="ppaction://hlinkfile" tooltip="Книппер-Чехова, Ольга Леонардовна"/>
              </a:rPr>
              <a:t>О. Л. </a:t>
            </a:r>
            <a:r>
              <a:rPr lang="ru-RU" sz="1400" b="1" dirty="0" err="1" smtClean="0">
                <a:hlinkClick r:id="rId24" action="ppaction://hlinkfile" tooltip="Книппер-Чехова, Ольга Леонардовна"/>
              </a:rPr>
              <a:t>Книппер</a:t>
            </a:r>
            <a:r>
              <a:rPr lang="ru-RU" sz="1400" b="1" dirty="0" smtClean="0"/>
              <a:t> (Маша) и </a:t>
            </a:r>
            <a:r>
              <a:rPr lang="ru-RU" sz="1400" b="1" dirty="0" smtClean="0">
                <a:hlinkClick r:id="rId25" action="ppaction://hlinkfile" tooltip="Андреева, Мария Фёдоровна"/>
              </a:rPr>
              <a:t>М. Ф. Андреева</a:t>
            </a:r>
            <a:r>
              <a:rPr lang="ru-RU" sz="1400" b="1" dirty="0" smtClean="0"/>
              <a:t> (Ирина)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2590800" y="3657600"/>
            <a:ext cx="3429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Отказ от звания академика 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знак протеста против отмены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Николаем 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избрания А.М.Горького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почетным академиком</a:t>
            </a:r>
          </a:p>
        </p:txBody>
      </p:sp>
      <p:pic>
        <p:nvPicPr>
          <p:cNvPr id="93191" name="Picture 7" descr="А.П. Чехов и А.М Горький на Аутской улице в Ялте (1900 г.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12000"/>
          </a:blip>
          <a:srcRect/>
          <a:stretch>
            <a:fillRect/>
          </a:stretch>
        </p:blipFill>
        <p:spPr bwMode="auto">
          <a:xfrm rot="656189">
            <a:off x="5880369" y="2479048"/>
            <a:ext cx="3250413" cy="325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3733801" y="5574087"/>
            <a:ext cx="4267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А.П. Чехов и А.М Горький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Аутской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улице в Ялте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(1900 г.)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3193" name="Picture 9" descr="Антон Павлович Чехов (1902 г.)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322988">
            <a:off x="142463" y="3260700"/>
            <a:ext cx="2372061" cy="324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4" name="Rectangle 10"/>
          <p:cNvSpPr>
            <a:spLocks noChangeArrowheads="1"/>
          </p:cNvSpPr>
          <p:nvPr/>
        </p:nvSpPr>
        <p:spPr bwMode="auto">
          <a:xfrm rot="-430460">
            <a:off x="473452" y="5729714"/>
            <a:ext cx="16883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А.П. Чехов</a:t>
            </a:r>
          </a:p>
          <a:p>
            <a:pPr>
              <a:defRPr/>
            </a:pPr>
            <a:r>
              <a:rPr lang="ru-RU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(1902 г.)</a:t>
            </a:r>
            <a:r>
              <a:rPr lang="en-US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539750" y="159613"/>
            <a:ext cx="80708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 Ялте у А.П.Чехова бывали </a:t>
            </a: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Л.Толстой</a:t>
            </a:r>
            <a:r>
              <a:rPr lang="ru-RU" sz="20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М. Горький</a:t>
            </a:r>
            <a:r>
              <a:rPr lang="ru-RU" sz="20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И.Бунин</a:t>
            </a:r>
            <a:r>
              <a:rPr lang="ru-RU" sz="20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А.Куприн</a:t>
            </a:r>
            <a:r>
              <a:rPr lang="ru-RU" sz="20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 художник </a:t>
            </a: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И.Левитан</a:t>
            </a:r>
            <a:r>
              <a:rPr lang="ru-RU" sz="20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93196" name="Picture 12" descr="А.П. Чехов и Л.Н. Толстой. Фотография П. А. Сергеенко, 12 сентября 1901 г.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lum bright="-18000" contrast="18000"/>
          </a:blip>
          <a:srcRect/>
          <a:stretch>
            <a:fillRect/>
          </a:stretch>
        </p:blipFill>
        <p:spPr bwMode="auto">
          <a:xfrm>
            <a:off x="1524000" y="914399"/>
            <a:ext cx="3354387" cy="2549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8" name="Rectangle 14"/>
          <p:cNvSpPr>
            <a:spLocks noChangeArrowheads="1"/>
          </p:cNvSpPr>
          <p:nvPr/>
        </p:nvSpPr>
        <p:spPr bwMode="auto">
          <a:xfrm rot="-498110">
            <a:off x="5255668" y="1158333"/>
            <a:ext cx="355971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А.П. Чехов и Л.Н. Толстой. </a:t>
            </a:r>
          </a:p>
          <a:p>
            <a:pPr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Фотография П. А.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Сергеенко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12 сентября 1901 г.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3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93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93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2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44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40"/>
                            </p:stCondLst>
                            <p:childTnLst>
                              <p:par>
                                <p:cTn id="3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/>
      <p:bldP spid="93192" grpId="0"/>
      <p:bldP spid="93194" grpId="0"/>
      <p:bldP spid="93195" grpId="0"/>
      <p:bldP spid="931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связи с обострением болезни выезжает на лечение на курорт </a:t>
            </a:r>
            <a:r>
              <a:rPr lang="ru-RU" sz="18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Баденвейлер</a:t>
            </a:r>
            <a:r>
              <a:rPr lang="ru-RU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(Германия),</a:t>
            </a:r>
            <a:br>
              <a:rPr lang="ru-RU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где скончался 2 (15) июля 1904 года.  Похоронен в Москве.  </a:t>
            </a:r>
            <a:endParaRPr lang="ru-RU" sz="18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могила А. П. Чехова, фото Двамала 2005 г."/>
          <p:cNvPicPr>
            <a:picLocks noChangeAspect="1" noChangeArrowheads="1"/>
          </p:cNvPicPr>
          <p:nvPr/>
        </p:nvPicPr>
        <p:blipFill>
          <a:blip r:embed="rId2" cstate="print"/>
          <a:srcRect b="5513"/>
          <a:stretch>
            <a:fillRect/>
          </a:stretch>
        </p:blipFill>
        <p:spPr bwMode="auto">
          <a:xfrm>
            <a:off x="2438400" y="1371600"/>
            <a:ext cx="4114800" cy="518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Памятники</a:t>
            </a:r>
            <a:b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i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941168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Памятник Чехову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  <a:hlinkClick r:id="rId2" action="ppaction://hlinkfile" tooltip="Баденвейлер"/>
              </a:rPr>
              <a:t>Баденвейлере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где он скончался. Впервые установлен в 1908 году. Скульптор —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  <a:hlinkClick r:id="rId3" action="ppaction://hlinkfile" tooltip="Шлейфер, Николай Георгиевич (страница отсутствует)"/>
              </a:rPr>
              <a:t>Н. Г.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  <a:hlinkClick r:id="rId3" action="ppaction://hlinkfile" tooltip="Шлейфер, Николай Георгиевич (страница отсутствует)"/>
              </a:rPr>
              <a:t>Шлейфер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File:BW42 Tschechoff Denkmal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052737"/>
            <a:ext cx="3456383" cy="384787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860032" y="1052736"/>
            <a:ext cx="36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Бюст Чехову, установленный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  <a:hlinkClick r:id="rId6" action="ppaction://hlinkfile" tooltip="1935 год"/>
              </a:rPr>
              <a:t>1935 году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Таганроге. Скульптор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  <a:hlinkClick r:id="rId7" action="ppaction://hlinkfile" tooltip="Морозова, Вера Георгиевна"/>
              </a:rPr>
              <a:t>Вера Морозова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Это первый памятник писателю в СССР.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ile:Chehov Taganrog Morozova 2011.jpg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60032" y="2492896"/>
            <a:ext cx="3600400" cy="3816424"/>
          </a:xfrm>
          <a:prstGeom prst="rect">
            <a:avLst/>
          </a:prstGeom>
          <a:noFill/>
          <a:ln w="9525">
            <a:solidFill>
              <a:schemeClr val="tx2">
                <a:lumMod val="1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28934379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700213"/>
            <a:ext cx="8308975" cy="4321175"/>
          </a:xfrm>
          <a:noFill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Площадь А. П. Чехова (Таганрог)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4" descr="Дома, памятники Серпухов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524000"/>
            <a:ext cx="6096000" cy="4572000"/>
          </a:xfr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Памятник А.П.Чехову 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(авторы - московский скульптор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С.В.Согайко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 архитектор В.В.Шувалов).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534400" cy="1905000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  <a:hlinkClick r:id="rId2" action="ppaction://hlinkfile" tooltip="Банк России"/>
              </a:rPr>
              <a:t>Банк России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  <a:hlinkClick r:id="rId3" action="ppaction://hlinkfile" tooltip="28 декабря"/>
              </a:rPr>
              <a:t>28 декабря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  <a:hlinkClick r:id="rId4" action="ppaction://hlinkfile" tooltip="2009 год"/>
              </a:rPr>
              <a:t>2009 года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выпустил четыре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  <a:hlinkClick r:id="rId5" action="ppaction://hlinkfile" tooltip="Каталог памятных монет России/2009"/>
              </a:rPr>
              <a:t>памятные монеты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разного достоинства, посвящённые 150-летию со дня рождения А. П. Чехова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15362" name="Picture 2" descr="3 рубля из серебра">
            <a:hlinkClick r:id="rId6" tooltip="3 рубля из серебра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2590800"/>
            <a:ext cx="2313213" cy="2590800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</p:pic>
      <p:pic>
        <p:nvPicPr>
          <p:cNvPr id="15364" name="Picture 4" descr="100 рублей из серебра">
            <a:hlinkClick r:id="rId8" tooltip="100 рублей из серебра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1551864"/>
            <a:ext cx="2167599" cy="2334336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</p:pic>
      <p:pic>
        <p:nvPicPr>
          <p:cNvPr id="15366" name="Picture 6" descr="50 рублей из золота">
            <a:hlinkClick r:id="rId10" tooltip="50 рублей из золота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95800" y="3200400"/>
            <a:ext cx="2362200" cy="244968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15368" name="Picture 8" descr="200 рублей из золота">
            <a:hlinkClick r:id="rId12" tooltip="200 рублей из золота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58000" y="2286000"/>
            <a:ext cx="2155236" cy="232102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80999" y="5638800"/>
            <a:ext cx="1371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рубля из серебра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4600" y="4724400"/>
            <a:ext cx="175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100 рублей из серебра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5715000"/>
            <a:ext cx="205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50 рублей из золота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76256" y="5105400"/>
            <a:ext cx="188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200 рублей из золота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00" y="228600"/>
            <a:ext cx="3352800" cy="6858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                    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Филателия</a:t>
            </a:r>
            <a:b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upload.wikimedia.org/wikipedia/ru/thumb/c/cc/Rus_Stamp-Chehov-1940_10.jpg/127px-Rus_Stamp-Chehov-1940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32044"/>
            <a:ext cx="2317510" cy="2949556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51520" y="5317466"/>
            <a:ext cx="15010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3" tooltip="Почтовая марка"/>
              </a:rPr>
              <a:t>Почтовая марка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4" tooltip="СССР"/>
              </a:rPr>
              <a:t>СССР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5" tooltip="1940 год"/>
              </a:rPr>
              <a:t>1940 год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9" name="Picture 5" descr="http://upload.wikimedia.org/wikipedia/commons/thumb/f/ff/Stamp_Anton_Chekhov.jpg/130px-Stamp_Anton_Chekh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228600"/>
            <a:ext cx="2558141" cy="358140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819400" y="3880918"/>
            <a:ext cx="1371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7" tooltip="Почтовый блок"/>
              </a:rPr>
              <a:t>Почтовый блок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8" tooltip="Россия"/>
              </a:rPr>
              <a:t>России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к 150-летию со дня рождения А. П. Чехова </a:t>
            </a:r>
          </a:p>
        </p:txBody>
      </p:sp>
      <p:pic>
        <p:nvPicPr>
          <p:cNvPr id="1032" name="Picture 8" descr="http://upload.wikimedia.org/wikipedia/commons/thumb/8/86/Stamp_Anton_Chekhov-2.jpg/180px-Stamp_Anton_Chekhov-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58908" y="914400"/>
            <a:ext cx="4294909" cy="236220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499992" y="3542882"/>
            <a:ext cx="43392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7" tooltip="Почтовый блок"/>
              </a:rPr>
              <a:t>Почтовый блок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России,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10" tooltip="2010 год"/>
              </a:rPr>
              <a:t>2010 год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произведения А. П. Чехова </a:t>
            </a:r>
          </a:p>
        </p:txBody>
      </p:sp>
      <p:pic>
        <p:nvPicPr>
          <p:cNvPr id="1035" name="Picture 11" descr="http://upload.wikimedia.org/wikipedia/ru/thumb/4/48/Rus_Convert-Chehov-2004.jpg/180px-Rus_Convert-Chehov-20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26750" y="4293096"/>
            <a:ext cx="4888628" cy="1574304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4800600" y="5827232"/>
            <a:ext cx="38758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12" tooltip="Почтовый конверт"/>
              </a:rPr>
              <a:t>Почтовый конверт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8" tooltip="Россия"/>
              </a:rPr>
              <a:t>России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13" tooltip="2004 год"/>
              </a:rPr>
              <a:t>2004 год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21" y="304801"/>
            <a:ext cx="8386779" cy="628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        Использованный материал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90600" y="1628801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i="1" dirty="0" smtClean="0"/>
              <a:t>foxdesign.ru/aphorism/biography/</a:t>
            </a:r>
            <a:r>
              <a:rPr lang="en-US" sz="2000" i="1" dirty="0" err="1" smtClean="0"/>
              <a:t>che</a:t>
            </a:r>
            <a:r>
              <a:rPr lang="en-US" sz="2000" i="1" dirty="0" smtClean="0"/>
              <a:t>..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90600" y="2057400"/>
            <a:ext cx="5885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i="1" dirty="0" smtClean="0">
                <a:hlinkClick r:id="rId2"/>
              </a:rPr>
              <a:t>antonchehov.ru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2438400"/>
            <a:ext cx="4601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i="1" dirty="0" smtClean="0">
                <a:hlinkClick r:id="rId3"/>
              </a:rPr>
              <a:t>chehovodstvo.ru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90600" y="2743200"/>
            <a:ext cx="58145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i="1" dirty="0" smtClean="0">
                <a:hlinkClick r:id="rId4"/>
              </a:rPr>
              <a:t>ru.wikisource.org/wiki/</a:t>
            </a:r>
            <a:r>
              <a:rPr lang="ru-RU" sz="2000" i="1" dirty="0" err="1" smtClean="0">
                <a:hlinkClick r:id="rId4"/>
              </a:rPr>
              <a:t>Антон_Павлов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66800" y="3429001"/>
            <a:ext cx="746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Альбом «Литературные места России». – М.: Советская Россия, 1987.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Таганрог. Фотоальбом. – М.: Планета, 1987.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«Русские писатели: Антон Павлович Чехов».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6800" y="4343400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4D4D4D"/>
              </a:buCl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Дом-музей А.П. Чехова в Москве. Комплект открыток. – М.: Планета, 1982.</a:t>
            </a:r>
          </a:p>
          <a:p>
            <a:pPr>
              <a:buClr>
                <a:srgbClr val="4D4D4D"/>
              </a:buCl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Комплект фотографий «А.П. Чехов». – М.: Планета, 1982.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149</TotalTime>
  <Words>1199</Words>
  <Application>Microsoft Office PowerPoint</Application>
  <PresentationFormat>Экран (4:3)</PresentationFormat>
  <Paragraphs>117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Бумажная</vt:lpstr>
      <vt:lpstr>Личность и судьба Чехова А.П.</vt:lpstr>
      <vt:lpstr>                 Детство</vt:lpstr>
      <vt:lpstr>Павел Егорович Чехов    и  Евгения Яковлевна Чехова, родители А.П. Чехова </vt:lpstr>
      <vt:lpstr>Слайд 4</vt:lpstr>
      <vt:lpstr>Гимназия</vt:lpstr>
      <vt:lpstr>               Чехов-гимназист </vt:lpstr>
      <vt:lpstr>Слайд 7</vt:lpstr>
      <vt:lpstr>Собрание сочинений А.П. Чехова, СПБ, 1901 год. </vt:lpstr>
      <vt:lpstr>Приезд на Сахалин         А.П. Чехова</vt:lpstr>
      <vt:lpstr>Слайд 10</vt:lpstr>
      <vt:lpstr>Слайд 11</vt:lpstr>
      <vt:lpstr>Мелихово </vt:lpstr>
      <vt:lpstr>Слайд 13</vt:lpstr>
      <vt:lpstr>Слайд 14</vt:lpstr>
      <vt:lpstr>Слайд 15</vt:lpstr>
      <vt:lpstr>Слайд 16</vt:lpstr>
      <vt:lpstr>Слайд 17</vt:lpstr>
      <vt:lpstr>Обложка первого отдельного издания пьесы «Три сестры» (1901)</vt:lpstr>
      <vt:lpstr>Слайд 19</vt:lpstr>
      <vt:lpstr>В связи с обострением болезни выезжает на лечение на курорт Баденвейлер (Германия), где скончался 2 (15) июля 1904 года.  Похоронен в Москве.  </vt:lpstr>
      <vt:lpstr>                      Памятники </vt:lpstr>
      <vt:lpstr>Площадь А. П. Чехова (Таганрог)</vt:lpstr>
      <vt:lpstr>Памятник А.П.Чехову  (авторы - московский скульптор С.В.Согайко и архитектор В.В.Шувалов). </vt:lpstr>
      <vt:lpstr>  Банк России 28 декабря 2009 года выпустил четыре памятные монеты разного достоинства, посвящённые 150-летию со дня рождения А. П. Чехова   </vt:lpstr>
      <vt:lpstr>                           Филателия </vt:lpstr>
      <vt:lpstr>Слайд 26</vt:lpstr>
      <vt:lpstr>         Использованный материал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человеке всё должно быть прекрасно….   А. П. Чехов   Правда и красота... всегда составляли главное  в человеческой жизни и вообще на земле. А. П. Чехов</dc:title>
  <cp:lastModifiedBy>user</cp:lastModifiedBy>
  <cp:revision>19</cp:revision>
  <dcterms:modified xsi:type="dcterms:W3CDTF">2017-02-07T15:54:14Z</dcterms:modified>
</cp:coreProperties>
</file>